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sldIdLst>
    <p:sldId id="266" r:id="rId5"/>
    <p:sldId id="257" r:id="rId6"/>
    <p:sldId id="267" r:id="rId7"/>
    <p:sldId id="268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-84" y="-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B6F77-31B3-44A6-9538-7D3B84B14A3E}" type="datetimeFigureOut">
              <a:rPr lang="en-US" smtClean="0"/>
              <a:t>3/1/2020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BEC92D-C8E2-4A8F-BF2D-75109D6301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19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24132-C908-474C-84C6-F33F0E9C2824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0D6BE-6A5B-4B1A-AB35-D5FFCCF5138B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BD5B-87CC-4318-9824-F4CA83CB0BAF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AA5E-62DB-4209-84D2-A3A9C66875BD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EF27-61CD-4273-9CC6-8B5AB469D6E9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14D88-E4A3-4915-A946-C7B143E0147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41193-F002-4F22-ACB4-105512D85B33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B57F-0B3C-4FE7-8F56-8C4115027F2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8098D-3BCA-4496-B67F-08ABED3A79F9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F4F9A14-79CD-4DBB-8A95-93FAB90953C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CA62-85F4-4E91-8034-B3A4AEB2ACA5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7739FE2-C7BB-439D-8EFA-EB059A6AF0B6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r">
            <a:extLst>
              <a:ext uri="{FF2B5EF4-FFF2-40B4-BE49-F238E27FC236}">
                <a16:creationId xmlns:a16="http://schemas.microsoft.com/office/drawing/2014/main" xmlns="" id="{ECC95573-2971-40CA-8931-174ACDF3E94F}"/>
              </a:ext>
              <a:ext uri="{C183D7F6-B498-43B3-948B-1728B52AA6E4}">
                <adec:decorative xmlns:adec="http://schemas.microsoft.com/office/drawing/2017/decorative" xmlns="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37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B76D919A-FC3E-4B4E-BAF0-ED6CFB8DC4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DF Coaching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A web application for coaching and scorecard process automation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F66ACBD-1C82-4782-AA7C-05504DD7DE7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441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Update Scorecard Items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My Scorecard Status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Displays the current scorecard summary of the agent based on the actual data</a:t>
            </a:r>
            <a:endParaRPr lang="en-US" sz="1600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only for agents)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37" y="1387797"/>
            <a:ext cx="6782268" cy="408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200" dirty="0" smtClean="0">
                <a:solidFill>
                  <a:srgbClr val="FFFFFF"/>
                </a:solidFill>
              </a:rPr>
              <a:t>Productivity Improvement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you simulate your productivity score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Agents can adjust the fields Current Points, Days Worked and Target Per Day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only for agents)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37" y="1711267"/>
            <a:ext cx="6782268" cy="34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8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Pending Session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access their pending sessions and view their details and current status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to all roles with different component titles)</a:t>
            </a:r>
          </a:p>
          <a:p>
            <a:pPr marL="0" indent="0">
              <a:buClr>
                <a:schemeClr val="bg1"/>
              </a:buClr>
              <a:buNone/>
            </a:pPr>
            <a:endParaRPr lang="en-US" sz="1600" b="1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800" b="1" dirty="0" smtClean="0">
                <a:solidFill>
                  <a:srgbClr val="FFFFFF"/>
                </a:solidFill>
              </a:rPr>
              <a:t>Titles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Agent: </a:t>
            </a:r>
            <a:r>
              <a:rPr lang="en-US" sz="1600" dirty="0" smtClean="0">
                <a:solidFill>
                  <a:srgbClr val="FFFFFF"/>
                </a:solidFill>
              </a:rPr>
              <a:t>Pending Session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Supervisor: </a:t>
            </a:r>
            <a:r>
              <a:rPr lang="en-US" sz="1600" dirty="0" smtClean="0">
                <a:solidFill>
                  <a:srgbClr val="FFFFFF"/>
                </a:solidFill>
              </a:rPr>
              <a:t>My Summary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OM &amp; OH: </a:t>
            </a:r>
            <a:r>
              <a:rPr lang="en-US" sz="1600" dirty="0" smtClean="0">
                <a:solidFill>
                  <a:srgbClr val="FFFFFF"/>
                </a:solidFill>
              </a:rPr>
              <a:t>Supervisors Summary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882" y="2361235"/>
            <a:ext cx="7560495" cy="193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0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Overview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Scope &amp; Limitation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Components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Login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Admin Control Panel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Dashboards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Sessions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Printing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History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Feedback </a:t>
            </a:r>
            <a:r>
              <a:rPr lang="en-US" dirty="0">
                <a:solidFill>
                  <a:srgbClr val="FFFFFF"/>
                </a:solidFill>
              </a:rPr>
              <a:t>form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blur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40" r="6711" b="-2"/>
          <a:stretch/>
        </p:blipFill>
        <p:spPr>
          <a:xfrm>
            <a:off x="4104078" y="-1"/>
            <a:ext cx="808223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9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3558DB37-9FEE-48A2-8578-ED04015739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5F7FCCA6-00E2-4F74-A105-0D769872F2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FF94E8-DDAD-4797-AEC3-B5A3916F3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52936"/>
            <a:ext cx="10058400" cy="132148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F3619B-0B1B-48BF-84B3-1F20ACF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086678"/>
            <a:ext cx="10027920" cy="3471467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800" dirty="0"/>
              <a:t>This web application mainly focused on automating the existing process of coaching in the Digital Fulfillment department, making it a paperless process. The web application can also help leaders to organize their team and also help agents to monitor their status based on the available data.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5E1ED12F-9F06-4B37-87B7-F98F52937F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5943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B9E1953-F902-4904-B454-D467C8C13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1001077"/>
            <a:ext cx="4937760" cy="736282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F2BFAAF-62ED-49A9-9D75-44CD8FC93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015159"/>
            <a:ext cx="4937760" cy="40152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Accurately display scorecard item and its actual score depending on the agent’s role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Add/modify existing scorecard item details for every roles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Display team data of leaders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Display the current score standing of agents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Manage the sessions per week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DEE059AD-2148-425A-B6C0-2DBDA9546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920" y="1001077"/>
            <a:ext cx="4937760" cy="736282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01DB79C0-B521-48D9-851A-6836FE5146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920" y="2015159"/>
            <a:ext cx="4937760" cy="40152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Highly dependent on Excel file when displaying score data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Excel file must be reformat as (*.xlsx) file and convert all formulas to values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Excel file containing score data must be updated daily to reflect the data displayed for the users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Cannot dynamically add another type of session (Scorecard, Coaching, Triad, etc..)</a:t>
            </a:r>
          </a:p>
        </p:txBody>
      </p:sp>
    </p:spTree>
    <p:extLst>
      <p:ext uri="{BB962C8B-B14F-4D97-AF65-F5344CB8AC3E}">
        <p14:creationId xmlns:p14="http://schemas.microsoft.com/office/powerpoint/2010/main" val="271553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Components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200" dirty="0" smtClean="0">
                <a:solidFill>
                  <a:srgbClr val="FFFFFF"/>
                </a:solidFill>
              </a:rPr>
              <a:t>Login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7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Components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Add/Update Credential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1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Delete Credential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Upload Data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990D0034-F768-41E7-85D4-F38C4DE857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C4F7E42D-8B5A-4FC8-81CD-9E60171F7F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Upload Manual Data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8C04651D-B9F4-4935-A02D-364153FBDF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078" y="987918"/>
            <a:ext cx="8082237" cy="488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05550B3-F1C0-4D73-82FC-DDABEC8F0952}">
  <ds:schemaRefs>
    <ds:schemaRef ds:uri="http://purl.org/dc/dcmitype/"/>
    <ds:schemaRef ds:uri="71af3243-3dd4-4a8d-8c0d-dd76da1f02a5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6451C01-71EB-4236-9458-377C31D5C0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226911E-AE6C-4963-864C-FEDEB2DC77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</Words>
  <Application>Microsoft Office PowerPoint</Application>
  <PresentationFormat>Custom</PresentationFormat>
  <Paragraphs>47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Retrospect</vt:lpstr>
      <vt:lpstr>DF Coaching</vt:lpstr>
      <vt:lpstr>Table of Contents</vt:lpstr>
      <vt:lpstr>Overview</vt:lpstr>
      <vt:lpstr>PowerPoint Presentation</vt:lpstr>
      <vt:lpstr>Components Login</vt:lpstr>
      <vt:lpstr>Components Admin Control Panel Add/Update Credential</vt:lpstr>
      <vt:lpstr>Components Admin Control Panel Delete Credential</vt:lpstr>
      <vt:lpstr>Components Admin Control Panel Upload Data</vt:lpstr>
      <vt:lpstr>Components Admin Control Panel Upload Manual Data</vt:lpstr>
      <vt:lpstr>Components Admin Control Panel Update Scorecard Items</vt:lpstr>
      <vt:lpstr>Components Dashboard My Scorecard Status</vt:lpstr>
      <vt:lpstr>Components Dashboard Productivity Improvement</vt:lpstr>
      <vt:lpstr>Components Dashboard Pending Session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2020-02-28T16:34:20Z</dcterms:created>
  <dcterms:modified xsi:type="dcterms:W3CDTF">2020-03-01T11:10:18Z</dcterms:modified>
</cp:coreProperties>
</file>